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368" y="4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29/10/2021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29/10/2021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29/10/2021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29/10/2021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29/10/2021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29/10/2021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29/10/2021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10698163" cy="1511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56853" y="3528814"/>
            <a:ext cx="9235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GB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ΝΤΙΑΝΑ ΕΛΧΑΤΙΜΠ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ΚΡΗΤΗΣ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Δράση «Ενίσχυση της Ίδρυσης και Λειτουργίας Νέων Τουριστικών Μικρομεσαίων Επιχειρήσεων» συνολικού προϋπολογισμού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το ΕΠΑνΕΚ και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τα Περιφερειακά Επιχειρησιακά Προγράμματα)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της επιχειρηματικότητας  στον 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276.360,00 € εκ των οποίων η δημόσια δαπάνη ανέρχεται σε 138.180,00€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01022"/>
            <a:ext cx="9217024" cy="7063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λοιπές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συστημάτων διασφάλισης ποιότητας,  περιβαλλοντικής διαχείρισης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- Συμμετοχή σε Εκθέσεις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Τεχνικές μελέτες μηχανικού και υπηρεσίες φοροτεχνικού και νομικού συμβούλου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261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Target Consulting</cp:lastModifiedBy>
  <cp:revision>51</cp:revision>
  <cp:lastPrinted>2019-12-05T14:31:53Z</cp:lastPrinted>
  <dcterms:created xsi:type="dcterms:W3CDTF">2018-02-13T12:16:57Z</dcterms:created>
  <dcterms:modified xsi:type="dcterms:W3CDTF">2021-10-29T08:57:50Z</dcterms:modified>
</cp:coreProperties>
</file>